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142.xml" ContentType="application/vnd.openxmlformats-officedocument.presentationml.notesSlide+xml"/>
  <Override PartName="/ppt/notesSlides/notesSlide143.xml" ContentType="application/vnd.openxmlformats-officedocument.presentationml.notesSlide+xml"/>
  <Override PartName="/ppt/notesSlides/notesSlide144.xml" ContentType="application/vnd.openxmlformats-officedocument.presentationml.notesSlide+xml"/>
  <Override PartName="/ppt/notesSlides/notesSlide1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8"/>
  </p:notesMasterIdLst>
  <p:sldIdLst>
    <p:sldId id="256" r:id="rId2"/>
    <p:sldId id="257" r:id="rId3"/>
    <p:sldId id="258" r:id="rId4"/>
    <p:sldId id="272" r:id="rId5"/>
    <p:sldId id="273" r:id="rId6"/>
    <p:sldId id="274" r:id="rId7"/>
    <p:sldId id="275" r:id="rId8"/>
    <p:sldId id="259" r:id="rId9"/>
    <p:sldId id="260" r:id="rId10"/>
    <p:sldId id="276" r:id="rId11"/>
    <p:sldId id="277" r:id="rId12"/>
    <p:sldId id="278" r:id="rId13"/>
    <p:sldId id="279" r:id="rId14"/>
    <p:sldId id="261" r:id="rId15"/>
    <p:sldId id="262" r:id="rId16"/>
    <p:sldId id="280" r:id="rId17"/>
    <p:sldId id="281" r:id="rId18"/>
    <p:sldId id="282" r:id="rId19"/>
    <p:sldId id="283" r:id="rId20"/>
    <p:sldId id="263" r:id="rId21"/>
    <p:sldId id="264" r:id="rId22"/>
    <p:sldId id="284" r:id="rId23"/>
    <p:sldId id="285" r:id="rId24"/>
    <p:sldId id="286" r:id="rId25"/>
    <p:sldId id="287" r:id="rId26"/>
    <p:sldId id="265" r:id="rId27"/>
    <p:sldId id="288" r:id="rId28"/>
    <p:sldId id="289" r:id="rId29"/>
    <p:sldId id="290" r:id="rId30"/>
    <p:sldId id="291" r:id="rId31"/>
    <p:sldId id="292" r:id="rId32"/>
    <p:sldId id="266" r:id="rId33"/>
    <p:sldId id="293" r:id="rId34"/>
    <p:sldId id="294" r:id="rId35"/>
    <p:sldId id="295" r:id="rId36"/>
    <p:sldId id="296" r:id="rId37"/>
    <p:sldId id="297" r:id="rId38"/>
    <p:sldId id="298" r:id="rId39"/>
    <p:sldId id="267" r:id="rId40"/>
    <p:sldId id="299" r:id="rId41"/>
    <p:sldId id="300" r:id="rId42"/>
    <p:sldId id="301" r:id="rId43"/>
    <p:sldId id="302" r:id="rId44"/>
    <p:sldId id="303" r:id="rId45"/>
    <p:sldId id="268" r:id="rId46"/>
    <p:sldId id="304" r:id="rId47"/>
    <p:sldId id="305" r:id="rId48"/>
    <p:sldId id="306" r:id="rId49"/>
    <p:sldId id="307" r:id="rId50"/>
    <p:sldId id="308" r:id="rId51"/>
    <p:sldId id="269" r:id="rId52"/>
    <p:sldId id="309" r:id="rId53"/>
    <p:sldId id="310" r:id="rId54"/>
    <p:sldId id="311" r:id="rId55"/>
    <p:sldId id="312" r:id="rId56"/>
    <p:sldId id="313" r:id="rId57"/>
    <p:sldId id="270" r:id="rId58"/>
    <p:sldId id="314" r:id="rId59"/>
    <p:sldId id="321" r:id="rId60"/>
    <p:sldId id="322" r:id="rId61"/>
    <p:sldId id="323" r:id="rId62"/>
    <p:sldId id="324" r:id="rId63"/>
    <p:sldId id="315" r:id="rId64"/>
    <p:sldId id="320" r:id="rId65"/>
    <p:sldId id="325" r:id="rId66"/>
    <p:sldId id="326" r:id="rId67"/>
    <p:sldId id="327" r:id="rId68"/>
    <p:sldId id="328" r:id="rId69"/>
    <p:sldId id="319" r:id="rId70"/>
    <p:sldId id="318" r:id="rId71"/>
    <p:sldId id="329" r:id="rId72"/>
    <p:sldId id="330" r:id="rId73"/>
    <p:sldId id="331" r:id="rId74"/>
    <p:sldId id="332" r:id="rId75"/>
    <p:sldId id="317" r:id="rId76"/>
    <p:sldId id="333" r:id="rId77"/>
    <p:sldId id="334" r:id="rId78"/>
    <p:sldId id="335" r:id="rId79"/>
    <p:sldId id="336" r:id="rId80"/>
    <p:sldId id="337" r:id="rId81"/>
    <p:sldId id="316" r:id="rId82"/>
    <p:sldId id="338" r:id="rId83"/>
    <p:sldId id="339" r:id="rId84"/>
    <p:sldId id="340" r:id="rId85"/>
    <p:sldId id="341" r:id="rId86"/>
    <p:sldId id="342" r:id="rId87"/>
    <p:sldId id="271" r:id="rId88"/>
    <p:sldId id="343" r:id="rId89"/>
    <p:sldId id="353" r:id="rId90"/>
    <p:sldId id="354" r:id="rId91"/>
    <p:sldId id="355" r:id="rId92"/>
    <p:sldId id="356" r:id="rId93"/>
    <p:sldId id="348" r:id="rId94"/>
    <p:sldId id="357" r:id="rId95"/>
    <p:sldId id="358" r:id="rId96"/>
    <p:sldId id="359" r:id="rId97"/>
    <p:sldId id="360" r:id="rId98"/>
    <p:sldId id="361" r:id="rId99"/>
    <p:sldId id="349" r:id="rId100"/>
    <p:sldId id="362" r:id="rId101"/>
    <p:sldId id="363" r:id="rId102"/>
    <p:sldId id="364" r:id="rId103"/>
    <p:sldId id="365" r:id="rId104"/>
    <p:sldId id="366" r:id="rId105"/>
    <p:sldId id="350" r:id="rId106"/>
    <p:sldId id="367" r:id="rId107"/>
    <p:sldId id="368" r:id="rId108"/>
    <p:sldId id="369" r:id="rId109"/>
    <p:sldId id="370" r:id="rId110"/>
    <p:sldId id="371" r:id="rId111"/>
    <p:sldId id="351" r:id="rId112"/>
    <p:sldId id="372" r:id="rId113"/>
    <p:sldId id="373" r:id="rId114"/>
    <p:sldId id="374" r:id="rId115"/>
    <p:sldId id="375" r:id="rId116"/>
    <p:sldId id="376" r:id="rId117"/>
    <p:sldId id="352" r:id="rId118"/>
    <p:sldId id="377" r:id="rId119"/>
    <p:sldId id="378" r:id="rId120"/>
    <p:sldId id="379" r:id="rId121"/>
    <p:sldId id="380" r:id="rId122"/>
    <p:sldId id="381" r:id="rId123"/>
    <p:sldId id="347" r:id="rId124"/>
    <p:sldId id="382" r:id="rId125"/>
    <p:sldId id="383" r:id="rId126"/>
    <p:sldId id="384" r:id="rId127"/>
    <p:sldId id="385" r:id="rId128"/>
    <p:sldId id="386" r:id="rId129"/>
    <p:sldId id="346" r:id="rId130"/>
    <p:sldId id="387" r:id="rId131"/>
    <p:sldId id="388" r:id="rId132"/>
    <p:sldId id="389" r:id="rId133"/>
    <p:sldId id="390" r:id="rId134"/>
    <p:sldId id="391" r:id="rId135"/>
    <p:sldId id="345" r:id="rId136"/>
    <p:sldId id="392" r:id="rId137"/>
    <p:sldId id="393" r:id="rId138"/>
    <p:sldId id="394" r:id="rId139"/>
    <p:sldId id="395" r:id="rId140"/>
    <p:sldId id="396" r:id="rId141"/>
    <p:sldId id="344" r:id="rId142"/>
    <p:sldId id="397" r:id="rId143"/>
    <p:sldId id="398" r:id="rId144"/>
    <p:sldId id="399" r:id="rId145"/>
    <p:sldId id="400" r:id="rId146"/>
    <p:sldId id="401" r:id="rId1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notesMaster" Target="notesMasters/notesMaster1.xml"/><Relationship Id="rId15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B05F7-4E8C-4735-8AF7-1BE7C8AF8D82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2E793-8D68-4DAA-BC19-6EF917DED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6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955797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238048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101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3244819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102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3643947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103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3449935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104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2194296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105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4054706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106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8555935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107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3074793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108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75646283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109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723790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110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2498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83798405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111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2906131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112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5968166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113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4325694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114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1989304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115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6019587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116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3224897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117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7232001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118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8361916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119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0895449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120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4119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77047984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121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620655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122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8310683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123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1145820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124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2596318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125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3328139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126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43920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127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3987199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128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505459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129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3344206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130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79397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2121238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131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7732291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132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7999070"/>
      </p:ext>
    </p:extLst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133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6116175"/>
      </p:ext>
    </p:extLst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134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182560"/>
      </p:ext>
    </p:extLst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135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4127929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136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7661628"/>
      </p:ext>
    </p:extLst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137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3808548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138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1261370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139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2022259"/>
      </p:ext>
    </p:extLst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140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1967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8162651"/>
      </p:ext>
    </p:extLst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141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204038"/>
      </p:ext>
    </p:extLst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142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18430549"/>
      </p:ext>
    </p:extLst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143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73444022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144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312928"/>
      </p:ext>
    </p:extLst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145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9247120"/>
      </p:ext>
    </p:extLst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146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725344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255760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79231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51380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14158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9354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03433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76610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92195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99583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94005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9233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99283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62244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65894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1341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1491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18510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92748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83037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077006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63287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51045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879262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12654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084707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253374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3039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36310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256651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675251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310836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5847436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450956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245621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083513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18675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674205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4362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59229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31617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463861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393406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999230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860866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659676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384173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932316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436289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6018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2788154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61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952187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62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481138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63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01009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64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519810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65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9299971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66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5889812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67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8311673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68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455744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69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823631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70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6092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6482080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71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921185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72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4127864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73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692576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74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69345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75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7965017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76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6879244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77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3769011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78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20002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79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3217819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80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143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1454394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81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5886147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82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8568406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83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2155343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84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6967345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85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8529925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86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636603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87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5152508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88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1072779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89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1327750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90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10915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414421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91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4871175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92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0314374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93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1941995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94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3116383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95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2267213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96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9942309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97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209198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98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482221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99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4925292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B8F0E-AC3A-464D-8A9D-D3618BBEE0F4}" type="slidenum">
              <a:rPr lang="en-US" altLang="en-US"/>
              <a:pPr/>
              <a:t>100</a:t>
            </a:fld>
            <a:endParaRPr lang="en-US" alt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328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D93-E6D9-47C9-BC8D-CE4A50AE09C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657C-B5D0-425D-9B41-33A5D77A2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06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D93-E6D9-47C9-BC8D-CE4A50AE09C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657C-B5D0-425D-9B41-33A5D77A2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1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D93-E6D9-47C9-BC8D-CE4A50AE09C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657C-B5D0-425D-9B41-33A5D77A2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8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D93-E6D9-47C9-BC8D-CE4A50AE09C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657C-B5D0-425D-9B41-33A5D77A2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9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D93-E6D9-47C9-BC8D-CE4A50AE09C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657C-B5D0-425D-9B41-33A5D77A2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0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D93-E6D9-47C9-BC8D-CE4A50AE09C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657C-B5D0-425D-9B41-33A5D77A2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5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D93-E6D9-47C9-BC8D-CE4A50AE09C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657C-B5D0-425D-9B41-33A5D77A2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0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D93-E6D9-47C9-BC8D-CE4A50AE09C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657C-B5D0-425D-9B41-33A5D77A2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1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D93-E6D9-47C9-BC8D-CE4A50AE09C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657C-B5D0-425D-9B41-33A5D77A2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47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D93-E6D9-47C9-BC8D-CE4A50AE09C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657C-B5D0-425D-9B41-33A5D77A2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9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5D93-E6D9-47C9-BC8D-CE4A50AE09C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657C-B5D0-425D-9B41-33A5D77A2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3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A5D93-E6D9-47C9-BC8D-CE4A50AE09C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0657C-B5D0-425D-9B41-33A5D77A2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0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9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Joan of Arc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Henry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02390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Concordant of Worms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1386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Clement VII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Concordant of Worms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87581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Western Schism or Great Schism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Clement VII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Concordant of Worms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95308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First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Western Schism or Great Schism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Clement VII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Concordant of Worms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22995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1066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First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Western Schism or Great Schism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Clement VII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Concordant of Worms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9226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65538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Simony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33069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The Battle of Hastings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Simony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3032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Cannon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The Battle of Hastings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Simony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4119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Three Field System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Cannon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The Battle of Hastings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Simony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04651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Avignon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Joan of Arc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Henry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7694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Burghers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Three Field System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Cannon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The Battle of Hastings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Simony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08262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18424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William the Conqueror 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97185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Battle of Hastings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William the Conqueror 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78314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Parliament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Battle of Hastings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William the Conqueror 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2108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King John Soft sword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Parliament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Battle of Hastings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William the Conqueror 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73152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1066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King John Soft sword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Parliament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Battle of Hastings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William the Conqueror 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06084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10996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Hundred Year’s War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93184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Joan of Arc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Hundred Year’s War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51439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Cannon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Avignon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Joan of Arc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Henry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79400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Long Bow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Joan of Arc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Hundred Year’s War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82724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England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Long Bow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Joan of Arc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Hundred Year’s War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85023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France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England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Long Bow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Joan of Arc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Hundred Year’s War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29684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55338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Avignon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07347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Cannon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Avignon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2420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Richard Lion Heart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Cannon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Avignon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03139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Saladin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Richard Lion Heart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Cannon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Avignon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99274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Third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Saladin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Richard Lion Heart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Cannon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Avignon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37114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74136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Long Bow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Cannon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Avignon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Joan of Arc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Henry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78161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Concordant of Worms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92822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Lay Investiture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Concordant of Worms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87936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Common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Lay Investiture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Concordant of Worms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4773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Henry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Common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Lay Investiture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Concordant of Worms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41582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Guild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Henry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Common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Lay Investiture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Concordant of Worms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04232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3713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Simony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8311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Parliament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Simony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36376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Martin V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Parliament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Simony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89455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Joan of Arc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Martin V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Parliament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Simony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2295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51618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Three Field System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Joan of Arc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Martin V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Parliament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Simony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32565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5667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First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85122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Black Death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First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508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King Philip IV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Black Death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First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36751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Henry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King Philip IV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Black Death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First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57015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Lay Investiture</a:t>
            </a:r>
            <a:endParaRPr lang="en-US" sz="20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Henry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King Philip IV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Black Death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First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9571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086100" y="3589337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Magna Carta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59223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Lay Investiture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086100" y="3589337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Magna Carta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54788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Western Schism or Great Schism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Lay Investiture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086100" y="3589337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Magna Carta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31732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Concordant of Worms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Western Schism or Great Schism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Lay Investiture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086100" y="3589337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Magna Carta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41405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Simony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Concordant of Worms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Western Schism or Great Schism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Lay Investiture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086100" y="3589337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Magna Carta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04283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82799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04331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Thomas Beckett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64766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First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Thomas Beckett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36826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William the Conqueror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First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Thomas Beckett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48912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Richard the Lion Heart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William the Conqueror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First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Thomas Beckett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31021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Commercial Revolution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Richard the Lion Heart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William the Conqueror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First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Thomas Beckett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00454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65069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Battle of Hastings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14076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Henry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Battle of Hastings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05556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Anti Semitism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Henry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Battle of Hastings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60589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Urban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15423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Common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Anti Semitism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Henry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Battle of Hastings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73177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Urban VI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Common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Anti Semitism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Henry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Battle of Hastings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25321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4646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Boniface VIII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81600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John Wycliffe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Boniface VIII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22156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Hundred Year’s War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John Wycliffe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Boniface VIII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79374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Black Death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Hundred Year’s War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John Wycliffe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Boniface VIII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36160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Black Death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Hundred Year’s War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John Wycliffe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Boniface VIII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40226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Philip 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IV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Black Death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Hundred Year’s War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John Wycliffe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Boniface VIII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94924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03640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Third Crusade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Urban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77099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Parliament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1036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Thomas Beckett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Parliament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70018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Clement VII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Thomas Beckett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Parliament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16416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1066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Clement VII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Thomas Beckett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Parliament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28783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Second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1066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Clement VII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Thomas Beckett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Parliament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58001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85023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Common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45263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Long Bow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Common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93561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Clement V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Long Bow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Common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24227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Saladin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Clement V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Long Bow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Common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8780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Burghers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Third Crusade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Urban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07950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First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Saladin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Clement V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Long Bow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Common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91074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68556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Simony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9270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Lay Investiture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Simony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53418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Cannon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Lay Investiture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Simony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18128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Parliament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Cannon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Lay Investiture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Simony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59821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Joan of Arc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Parliament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Cannon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Lay Investiture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Simony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65398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02886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Battle of Hastings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11238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Pope Urban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Battle of Hastings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44848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Guild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Burghers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Third Crusade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Urban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20395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First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Pope Urban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Battle of Hastings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16957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Saladin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First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Pope Urban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Battle of Hastings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16215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Henry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Saladin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First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Pope Urban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Battle of Hastings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93476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62460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Richard the Lion Heart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50609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Anti-Semitism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Richard the Lion Heart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9069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Concordant of Worms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Anti-Semitism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Richard the Lion Heart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74306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Common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Concordant of Worms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Anti-Semitism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Richard the Lion Heart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5551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Clement V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Common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Concordant of Worms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Anti-Semitism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Richard the Lion Heart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39930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76379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Three Field System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Guild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Burghers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Third Crusade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Urban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00225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Three Field System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86380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Burghers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Three Field System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69703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William the Conqueror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Burghers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Three Field System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06240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Common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William the Conqueror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Burghers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Three Field System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20822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King Philip IV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Common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William the Conqueror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Burghers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Three Field System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67474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3406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First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66048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Guilds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First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81934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Avignon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Guilds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First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42352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Clement VII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Avignon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Guilds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First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35775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82143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John Wycliffe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Clement VII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Avignon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Guilds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First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59040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25416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Urban VI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39313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Urban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Urban VI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0078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Gregory 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XI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Urban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Urban VI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88862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Clement V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Gregory 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XI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Urban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Urban VI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27964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King Philip IV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Clement V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Gregory 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XI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Urban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Urban VI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70739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04467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Long Bow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58651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Second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Long Bow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82633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Henry II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7712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Cannon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Second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Long Bow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10421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Black Death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Cannon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Second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Long Bow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71655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Simony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Black Death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Cannon Law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Second Crusade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Long Bow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940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84741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Martin V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88269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Parliament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Martin V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87587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Magna Carta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Parliament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Martin V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86392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Thomas Beckett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Magna Carta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Parliament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Martin V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21937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Anti Semitism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Thomas Beckett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Magna Carta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Parliament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 dirty="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Martin V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60287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172200" y="1524000"/>
            <a:ext cx="20955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50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8600" y="1524000"/>
            <a:ext cx="1905000" cy="1855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40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391400" y="3581401"/>
            <a:ext cx="19050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30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0193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20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3581401"/>
            <a:ext cx="1981200" cy="182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en-US" sz="2000">
              <a:latin typeface="Times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7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cs typeface="Times New Roman" pitchFamily="18" charset="0"/>
              </a:rPr>
              <a:t>10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724401" y="457200"/>
            <a:ext cx="2771775" cy="914400"/>
          </a:xfrm>
          <a:prstGeom prst="triangle">
            <a:avLst>
              <a:gd name="adj" fmla="val 50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-5400000">
            <a:off x="17526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525000" y="4495800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866901" y="586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866900" y="771526"/>
            <a:ext cx="10985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endParaRPr lang="en-US" altLang="en-US" sz="11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45579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1281</Words>
  <Application>Microsoft Office PowerPoint</Application>
  <PresentationFormat>Custom</PresentationFormat>
  <Paragraphs>1740</Paragraphs>
  <Slides>146</Slides>
  <Notes>145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146</vt:i4>
      </vt:variant>
    </vt:vector>
  </HeadingPairs>
  <TitlesOfParts>
    <vt:vector size="14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Mankus</dc:creator>
  <cp:lastModifiedBy>Cynthia McClelland</cp:lastModifiedBy>
  <cp:revision>12</cp:revision>
  <dcterms:created xsi:type="dcterms:W3CDTF">2015-03-26T00:57:49Z</dcterms:created>
  <dcterms:modified xsi:type="dcterms:W3CDTF">2015-03-26T18:11:45Z</dcterms:modified>
</cp:coreProperties>
</file>