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Reconquista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Crusade/Inquisition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8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Umayyad's Take Spain</a:t>
            </a:r>
            <a:br>
              <a:rPr lang="en-US" dirty="0" smtClean="0"/>
            </a:br>
            <a:r>
              <a:rPr lang="en-US" dirty="0" smtClean="0"/>
              <a:t>Charles Martel stops their advance 732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738" y="2074069"/>
            <a:ext cx="4432300" cy="4152900"/>
          </a:xfrm>
        </p:spPr>
      </p:pic>
    </p:spTree>
    <p:extLst>
      <p:ext uri="{BB962C8B-B14F-4D97-AF65-F5344CB8AC3E}">
        <p14:creationId xmlns:p14="http://schemas.microsoft.com/office/powerpoint/2010/main" val="228339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 Rulers began to push out the Muslims overtime.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19" y="2052638"/>
            <a:ext cx="5899137" cy="4195762"/>
          </a:xfrm>
        </p:spPr>
      </p:pic>
    </p:spTree>
    <p:extLst>
      <p:ext uri="{BB962C8B-B14F-4D97-AF65-F5344CB8AC3E}">
        <p14:creationId xmlns:p14="http://schemas.microsoft.com/office/powerpoint/2010/main" val="167060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the end of the 15</a:t>
            </a:r>
            <a:r>
              <a:rPr lang="en-US" baseline="30000" dirty="0" smtClean="0"/>
              <a:t>th</a:t>
            </a:r>
            <a:r>
              <a:rPr lang="en-US" dirty="0" smtClean="0"/>
              <a:t> Century Granada was all that was left.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28" y="2052638"/>
            <a:ext cx="5824919" cy="4195762"/>
          </a:xfrm>
        </p:spPr>
      </p:pic>
    </p:spTree>
    <p:extLst>
      <p:ext uri="{BB962C8B-B14F-4D97-AF65-F5344CB8AC3E}">
        <p14:creationId xmlns:p14="http://schemas.microsoft.com/office/powerpoint/2010/main" val="273807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Queen Isabella and King Ferdinand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They used the Inquisition against Muslims and Jews. They even went after those who converted.</a:t>
            </a:r>
          </a:p>
          <a:p>
            <a:endParaRPr lang="en-US" dirty="0"/>
          </a:p>
          <a:p>
            <a:r>
              <a:rPr lang="en-US" dirty="0" smtClean="0"/>
              <a:t>Thousands burned at the stake</a:t>
            </a:r>
          </a:p>
          <a:p>
            <a:endParaRPr lang="en-US" dirty="0"/>
          </a:p>
          <a:p>
            <a:r>
              <a:rPr lang="en-US" dirty="0" smtClean="0"/>
              <a:t>1492 Granada fell and Muslims no longer had control over any part of Spain</a:t>
            </a:r>
          </a:p>
          <a:p>
            <a:endParaRPr lang="en-US" dirty="0"/>
          </a:p>
          <a:p>
            <a:r>
              <a:rPr lang="en-US" dirty="0" smtClean="0"/>
              <a:t>Jews were ordered to become Catholics or leave the country. More than 170,000 Jews left forever. Many fled to Muslim lands like Constantinople. </a:t>
            </a:r>
          </a:p>
          <a:p>
            <a:endParaRPr lang="en-US" dirty="0"/>
          </a:p>
          <a:p>
            <a:r>
              <a:rPr lang="en-US" dirty="0" smtClean="0"/>
              <a:t>Many Muslims did stay, but a second inquisition was instituted in the 17</a:t>
            </a:r>
            <a:r>
              <a:rPr lang="en-US" baseline="30000" dirty="0" smtClean="0"/>
              <a:t>th</a:t>
            </a:r>
            <a:r>
              <a:rPr lang="en-US" dirty="0" smtClean="0"/>
              <a:t> century to push </a:t>
            </a:r>
            <a:r>
              <a:rPr lang="en-US" smtClean="0"/>
              <a:t>the final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64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</TotalTime>
  <Words>116</Words>
  <Application>Microsoft Office PowerPoint</Application>
  <PresentationFormat>Custom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Ion</vt:lpstr>
      <vt:lpstr>The Reconquista</vt:lpstr>
      <vt:lpstr>Umayyad's Take Spain Charles Martel stops their advance 732</vt:lpstr>
      <vt:lpstr>Christian Rulers began to push out the Muslims overtime. </vt:lpstr>
      <vt:lpstr>By the end of the 15th Century Granada was all that was left.</vt:lpstr>
      <vt:lpstr>Queen Isabella and King Ferdinand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Reconquista</dc:title>
  <dc:creator>Jim Mankus</dc:creator>
  <cp:lastModifiedBy>Cynthia McClelland</cp:lastModifiedBy>
  <cp:revision>2</cp:revision>
  <dcterms:created xsi:type="dcterms:W3CDTF">2015-04-02T01:47:51Z</dcterms:created>
  <dcterms:modified xsi:type="dcterms:W3CDTF">2015-04-02T11:50:47Z</dcterms:modified>
</cp:coreProperties>
</file>