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71" r:id="rId5"/>
    <p:sldId id="272" r:id="rId6"/>
    <p:sldId id="274" r:id="rId7"/>
    <p:sldId id="257" r:id="rId8"/>
    <p:sldId id="258" r:id="rId9"/>
    <p:sldId id="259" r:id="rId10"/>
    <p:sldId id="260" r:id="rId11"/>
    <p:sldId id="261" r:id="rId12"/>
    <p:sldId id="273" r:id="rId13"/>
    <p:sldId id="275" r:id="rId14"/>
    <p:sldId id="263" r:id="rId15"/>
    <p:sldId id="276" r:id="rId16"/>
    <p:sldId id="267" r:id="rId17"/>
    <p:sldId id="264" r:id="rId18"/>
    <p:sldId id="265" r:id="rId19"/>
    <p:sldId id="268" r:id="rId20"/>
    <p:sldId id="266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322B4F-2DE0-4665-96CA-90335C6ACAE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A8B631A-996E-43A5-B16C-F51C9F32AC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Safavid</a:t>
            </a:r>
            <a:r>
              <a:rPr lang="en-US" dirty="0" smtClean="0"/>
              <a:t> and Mughal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Isma’il</a:t>
            </a:r>
            <a:r>
              <a:rPr lang="en-US" dirty="0" smtClean="0"/>
              <a:t> forced conversion to </a:t>
            </a:r>
            <a:r>
              <a:rPr lang="en-US" dirty="0" err="1" smtClean="0"/>
              <a:t>Shi’ism</a:t>
            </a:r>
            <a:endParaRPr lang="en-US" dirty="0" smtClean="0"/>
          </a:p>
          <a:p>
            <a:r>
              <a:rPr lang="en-US" dirty="0" smtClean="0"/>
              <a:t>Anyone who did not convert was put to death.</a:t>
            </a:r>
          </a:p>
          <a:p>
            <a:r>
              <a:rPr lang="en-US" dirty="0" err="1" smtClean="0"/>
              <a:t>Isma’il</a:t>
            </a:r>
            <a:r>
              <a:rPr lang="en-US" dirty="0" smtClean="0"/>
              <a:t> destroyed the Sunni population in Baghdad.</a:t>
            </a:r>
          </a:p>
          <a:p>
            <a:r>
              <a:rPr lang="en-US" dirty="0" smtClean="0"/>
              <a:t>Ottoman </a:t>
            </a:r>
            <a:r>
              <a:rPr lang="en-US" dirty="0" err="1" smtClean="0"/>
              <a:t>Selim</a:t>
            </a:r>
            <a:r>
              <a:rPr lang="en-US" dirty="0" smtClean="0"/>
              <a:t> the Grim as a counter ordered the execution of all Shi’a (Nearly 40,000 died)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 of </a:t>
            </a:r>
            <a:r>
              <a:rPr lang="en-US" dirty="0" err="1" smtClean="0"/>
              <a:t>Chaldiran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Battle of </a:t>
            </a:r>
            <a:r>
              <a:rPr lang="en-US" sz="2800" dirty="0" err="1" smtClean="0"/>
              <a:t>Chaldiran</a:t>
            </a:r>
            <a:r>
              <a:rPr lang="en-US" sz="2800" dirty="0" smtClean="0"/>
              <a:t> (1514). </a:t>
            </a:r>
          </a:p>
          <a:p>
            <a:r>
              <a:rPr lang="en-US" sz="2800" dirty="0" smtClean="0"/>
              <a:t>Using artillery Ottomans pound the </a:t>
            </a:r>
            <a:r>
              <a:rPr lang="en-US" sz="2800" dirty="0" err="1" smtClean="0"/>
              <a:t>Safavids</a:t>
            </a:r>
            <a:r>
              <a:rPr lang="en-US" sz="2800" dirty="0" smtClean="0"/>
              <a:t> into defeat. </a:t>
            </a:r>
            <a:r>
              <a:rPr lang="en-US" sz="2800" dirty="0" err="1" smtClean="0"/>
              <a:t>Safavids</a:t>
            </a:r>
            <a:r>
              <a:rPr lang="en-US" sz="2800" dirty="0" smtClean="0"/>
              <a:t> will adopt artillery after this battle</a:t>
            </a:r>
          </a:p>
          <a:p>
            <a:r>
              <a:rPr lang="en-US" sz="2800" dirty="0" smtClean="0"/>
              <a:t>Border set up between two empires</a:t>
            </a:r>
          </a:p>
          <a:p>
            <a:r>
              <a:rPr lang="en-US" sz="2800" dirty="0" smtClean="0"/>
              <a:t>This border still exists to this day.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0886"/>
            <a:ext cx="3019425" cy="286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1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successful</a:t>
            </a:r>
          </a:p>
          <a:p>
            <a:r>
              <a:rPr lang="en-US" dirty="0" smtClean="0"/>
              <a:t>Took on more of a Byzantine Influence than Mongol (civilians part of gov.)</a:t>
            </a:r>
          </a:p>
          <a:p>
            <a:r>
              <a:rPr lang="en-US" dirty="0" smtClean="0"/>
              <a:t>Wanted to incorporate all in empire.</a:t>
            </a:r>
          </a:p>
          <a:p>
            <a:r>
              <a:rPr lang="en-US" dirty="0" smtClean="0"/>
              <a:t>Janissaries- Christian slaves could become part of the elite guards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lands Ottomans took from the </a:t>
            </a:r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24100"/>
            <a:ext cx="5791199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37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Mughal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Babur inherited a kingdom in the area that is now Uzbekistan and Tajikistan. He was 11 years old</a:t>
            </a:r>
          </a:p>
          <a:p>
            <a:pPr marL="0" indent="0">
              <a:buNone/>
            </a:pPr>
            <a:r>
              <a:rPr lang="en-US" dirty="0" smtClean="0"/>
              <a:t>Akbar (</a:t>
            </a:r>
            <a:r>
              <a:rPr lang="en-US" dirty="0" err="1" smtClean="0"/>
              <a:t>Barbur</a:t>
            </a:r>
            <a:r>
              <a:rPr lang="en-US" dirty="0" err="1" smtClean="0"/>
              <a:t>’s</a:t>
            </a:r>
            <a:r>
              <a:rPr lang="en-US" dirty="0" smtClean="0"/>
              <a:t> grandson)</a:t>
            </a:r>
            <a:r>
              <a:rPr lang="en-US" dirty="0" smtClean="0"/>
              <a:t>– </a:t>
            </a:r>
            <a:r>
              <a:rPr lang="en-US" dirty="0" smtClean="0"/>
              <a:t>Akbar equips his army with heavy </a:t>
            </a:r>
            <a:r>
              <a:rPr lang="en-US" dirty="0" smtClean="0"/>
              <a:t>artillery. Creates central government, but runs it </a:t>
            </a:r>
            <a:r>
              <a:rPr lang="en-US" dirty="0" smtClean="0"/>
              <a:t>with the military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 allowed religious freedom and got rid of the </a:t>
            </a:r>
            <a:r>
              <a:rPr lang="en-US" dirty="0" err="1" smtClean="0"/>
              <a:t>jizya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Least pure of all the three major Muslim Empires.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4515609" cy="58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74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tolerance (married princesses without forcing them to convert).</a:t>
            </a:r>
          </a:p>
          <a:p>
            <a:r>
              <a:rPr lang="en-US" dirty="0" smtClean="0"/>
              <a:t>Gave land grants to bureaucrats but took them back when they died.</a:t>
            </a:r>
          </a:p>
          <a:p>
            <a:r>
              <a:rPr lang="en-US" dirty="0" smtClean="0"/>
              <a:t>Created a graduated income tax (similar to here in the USA.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Could not tolerate competition assassinated all possible rivals.</a:t>
            </a:r>
          </a:p>
          <a:p>
            <a:pPr marL="0" indent="0">
              <a:buNone/>
            </a:pPr>
            <a:r>
              <a:rPr lang="en-US" dirty="0" smtClean="0"/>
              <a:t>Married a  Persian Princess and fell in love.</a:t>
            </a:r>
          </a:p>
          <a:p>
            <a:pPr marL="0" indent="0">
              <a:buNone/>
            </a:pPr>
            <a:r>
              <a:rPr lang="en-US" dirty="0" smtClean="0"/>
              <a:t>She dies at age 39 while giving birth to her 14</a:t>
            </a:r>
            <a:r>
              <a:rPr lang="en-US" baseline="30000" dirty="0" smtClean="0"/>
              <a:t>th</a:t>
            </a:r>
            <a:r>
              <a:rPr lang="en-US" dirty="0" smtClean="0"/>
              <a:t> child.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He builds a shrine.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0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96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People suffered under Shah </a:t>
            </a:r>
            <a:r>
              <a:rPr lang="en-US" dirty="0" err="1" smtClean="0"/>
              <a:t>Jahan’s</a:t>
            </a:r>
            <a:r>
              <a:rPr lang="en-US" dirty="0" smtClean="0"/>
              <a:t> rule. He spent money building gardens and monuments while people starved.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He over taxed his people.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The West took advantage of the now weakened Mughal rule and moved in on India. They wanted the spices.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Portuguese were the first Europeans to reach India, then Dutch</a:t>
            </a:r>
            <a:r>
              <a:rPr lang="en-US" smtClean="0"/>
              <a:t>, French </a:t>
            </a:r>
            <a:r>
              <a:rPr lang="en-US" dirty="0" smtClean="0"/>
              <a:t>and English.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Seljuk Turk Empire (1063-1194)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Abassids</a:t>
            </a:r>
            <a:r>
              <a:rPr lang="en-US" dirty="0" smtClean="0"/>
              <a:t> rule only in name</a:t>
            </a:r>
          </a:p>
          <a:p>
            <a:r>
              <a:rPr lang="en-US" dirty="0" smtClean="0"/>
              <a:t>Seljuk take over and spread empire into Byzantine territory (Macedonian)</a:t>
            </a:r>
          </a:p>
          <a:p>
            <a:r>
              <a:rPr lang="en-US" dirty="0" smtClean="0"/>
              <a:t>No real central government/short lived</a:t>
            </a:r>
          </a:p>
          <a:p>
            <a:r>
              <a:rPr lang="en-US" dirty="0" smtClean="0"/>
              <a:t> Prompted 1</a:t>
            </a:r>
            <a:r>
              <a:rPr lang="en-US" baseline="30000" dirty="0" smtClean="0"/>
              <a:t>st</a:t>
            </a:r>
            <a:r>
              <a:rPr lang="en-US" dirty="0" smtClean="0"/>
              <a:t> Crusade</a:t>
            </a:r>
          </a:p>
          <a:p>
            <a:r>
              <a:rPr lang="en-US" dirty="0" smtClean="0"/>
              <a:t>No central gov. made it hard to ban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4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51531" cy="60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47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Shah Abbas (Abbas the Great)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Blends Ottoman, Persian and Arab culture.</a:t>
            </a:r>
          </a:p>
          <a:p>
            <a:r>
              <a:rPr lang="en-US" dirty="0" smtClean="0"/>
              <a:t>Limited the power of the military</a:t>
            </a:r>
          </a:p>
          <a:p>
            <a:r>
              <a:rPr lang="en-US" dirty="0" smtClean="0"/>
              <a:t>Demonstrated religious tolerance asked Christians to move to the cities to bring more people.</a:t>
            </a:r>
          </a:p>
          <a:p>
            <a:r>
              <a:rPr lang="en-US" dirty="0" smtClean="0"/>
              <a:t>Changed capital/ known for art work.</a:t>
            </a:r>
          </a:p>
          <a:p>
            <a:r>
              <a:rPr lang="en-US" dirty="0" smtClean="0"/>
              <a:t>Blinded ablest sons same issue as Ottomans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6629399" cy="57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6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Mongols will take over the area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5867400" cy="385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8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and 16</a:t>
            </a:r>
            <a:r>
              <a:rPr lang="en-US" baseline="30000" dirty="0" smtClean="0"/>
              <a:t>th</a:t>
            </a:r>
            <a:r>
              <a:rPr lang="en-US" dirty="0" smtClean="0"/>
              <a:t> Century Three Major Empires Emerge from Mongol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Ottoman Empire (Anatolia)</a:t>
            </a:r>
          </a:p>
          <a:p>
            <a:r>
              <a:rPr lang="en-US" dirty="0" err="1" smtClean="0"/>
              <a:t>Safavid</a:t>
            </a:r>
            <a:r>
              <a:rPr lang="en-US" dirty="0" smtClean="0"/>
              <a:t> Empire (Iran)</a:t>
            </a:r>
          </a:p>
          <a:p>
            <a:r>
              <a:rPr lang="en-US" dirty="0" smtClean="0"/>
              <a:t>Moghul Empire (India)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They will take a page from the Mongol play book and rule mostly through the military.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0996"/>
            <a:ext cx="7467600" cy="50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68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Safavids</a:t>
            </a:r>
            <a:r>
              <a:rPr lang="en-US" dirty="0" smtClean="0"/>
              <a:t> Build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military rule</a:t>
            </a:r>
            <a:endParaRPr lang="en-US" dirty="0" smtClean="0"/>
          </a:p>
          <a:p>
            <a:r>
              <a:rPr lang="en-US" dirty="0" smtClean="0"/>
              <a:t>Oppressed subjects, but people liked the stability.</a:t>
            </a:r>
            <a:endParaRPr lang="en-US" dirty="0" smtClean="0"/>
          </a:p>
          <a:p>
            <a:r>
              <a:rPr lang="en-US" dirty="0" smtClean="0"/>
              <a:t>Squeezed between Ottoman and Mughal Empire.</a:t>
            </a:r>
          </a:p>
          <a:p>
            <a:r>
              <a:rPr lang="en-US" dirty="0" smtClean="0"/>
              <a:t>Located in area of modern day </a:t>
            </a:r>
            <a:r>
              <a:rPr lang="en-US" dirty="0" smtClean="0"/>
              <a:t>Iran</a:t>
            </a:r>
          </a:p>
          <a:p>
            <a:r>
              <a:rPr lang="en-US" dirty="0" smtClean="0"/>
              <a:t>Forced Shia’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8051800" cy="412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3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ruler: </a:t>
            </a:r>
            <a:r>
              <a:rPr lang="en-US" dirty="0" err="1" smtClean="0"/>
              <a:t>Isma’il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Seized most of what is now Iran at age 12.</a:t>
            </a:r>
          </a:p>
          <a:p>
            <a:r>
              <a:rPr lang="en-US" dirty="0" smtClean="0"/>
              <a:t>Takes title of Shah – “King”.</a:t>
            </a:r>
          </a:p>
          <a:p>
            <a:r>
              <a:rPr lang="en-US" dirty="0" smtClean="0"/>
              <a:t>Established a Shi’a Islam as state religion</a:t>
            </a:r>
          </a:p>
          <a:p>
            <a:r>
              <a:rPr lang="en-US" dirty="0" smtClean="0"/>
              <a:t>Religious tyrant, forced conversion to Shi’a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79928"/>
            <a:ext cx="2095500" cy="266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0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453</TotalTime>
  <Words>557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The Safavid and Mughal Empire</vt:lpstr>
      <vt:lpstr>Seljuk Turk Empire (1063-1194)</vt:lpstr>
      <vt:lpstr>PowerPoint Presentation</vt:lpstr>
      <vt:lpstr>13th Century </vt:lpstr>
      <vt:lpstr>15th and 16th Century Three Major Empires Emerge from Mongol Control</vt:lpstr>
      <vt:lpstr>PowerPoint Presentation</vt:lpstr>
      <vt:lpstr>The Safavids Build An Empire</vt:lpstr>
      <vt:lpstr>Safavid Empire</vt:lpstr>
      <vt:lpstr>Important ruler: Isma’il </vt:lpstr>
      <vt:lpstr>Religious Violence</vt:lpstr>
      <vt:lpstr>Battle of Chaldiran Outcome</vt:lpstr>
      <vt:lpstr>Ottoman Empire</vt:lpstr>
      <vt:lpstr>Look at lands Ottomans took from the Safavid Empire</vt:lpstr>
      <vt:lpstr>Mughal Empire</vt:lpstr>
      <vt:lpstr>PowerPoint Presentation</vt:lpstr>
      <vt:lpstr>Akbar cont.</vt:lpstr>
      <vt:lpstr>Shah Jahan</vt:lpstr>
      <vt:lpstr>Taj Mahal</vt:lpstr>
      <vt:lpstr>Suffering</vt:lpstr>
      <vt:lpstr>PowerPoint Presentation</vt:lpstr>
      <vt:lpstr>Shah Abbas (Abbas the Great)</vt:lpstr>
    </vt:vector>
  </TitlesOfParts>
  <Company>Medfield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Safavid and Mughal Empire</dc:title>
  <dc:creator>Cynthia McClelland</dc:creator>
  <cp:lastModifiedBy>Cynthia McClelland</cp:lastModifiedBy>
  <cp:revision>17</cp:revision>
  <dcterms:created xsi:type="dcterms:W3CDTF">2013-05-06T13:32:19Z</dcterms:created>
  <dcterms:modified xsi:type="dcterms:W3CDTF">2014-12-02T14:56:42Z</dcterms:modified>
</cp:coreProperties>
</file>