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0B390-88FB-4F68-A38B-058225055138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CDED-10BB-45F4-AFF2-965AC439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C50B4A-9801-439E-B1A0-AAC2766A4737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BE838E-C09A-4480-B8DF-5ED880BF8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Lived on the delta of the Danube River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Attempted to invade Rome twice unsuccessfully.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Successfully invaded and held Rome for 3 days. Taking and destroying everything 409A.D.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Visigoths (Goths)</a:t>
            </a:r>
          </a:p>
        </p:txBody>
      </p:sp>
    </p:spTree>
    <p:extLst>
      <p:ext uri="{BB962C8B-B14F-4D97-AF65-F5344CB8AC3E}">
        <p14:creationId xmlns:p14="http://schemas.microsoft.com/office/powerpoint/2010/main" val="394966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Used as a buffer, helping Rome.</a:t>
            </a:r>
          </a:p>
          <a:p>
            <a:r>
              <a:rPr lang="en-US" altLang="en-US" smtClean="0"/>
              <a:t>Most important of the Barbarian tribes because they will be the ones to completely take over the west under the Merovingian dynasty, then the Carolingian dynasty.  </a:t>
            </a:r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Franks</a:t>
            </a:r>
            <a:endParaRPr/>
          </a:p>
        </p:txBody>
      </p:sp>
      <p:pic>
        <p:nvPicPr>
          <p:cNvPr id="136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1" y="4114800"/>
            <a:ext cx="2895600" cy="260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04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http://faculty.cua.edu/pennington/Law508/Justinianemp.htm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2057400"/>
            <a:ext cx="9007459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4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19188"/>
            <a:ext cx="66675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4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Ostrogoths</a:t>
            </a:r>
            <a:r>
              <a:rPr lang="en-US" dirty="0"/>
              <a:t> take over the </a:t>
            </a:r>
            <a:r>
              <a:rPr lang="en-US" dirty="0" smtClean="0"/>
              <a:t>Italian  </a:t>
            </a:r>
            <a:r>
              <a:rPr lang="en-US" dirty="0"/>
              <a:t>area (Rome) 493 </a:t>
            </a:r>
            <a:r>
              <a:rPr lang="en-US" dirty="0" err="1"/>
              <a:t>a.d.</a:t>
            </a:r>
            <a:r>
              <a:rPr lang="en-US" dirty="0"/>
              <a:t>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There </a:t>
            </a:r>
            <a:r>
              <a:rPr lang="en-US" dirty="0"/>
              <a:t>they rule until Justinian takes them over.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They </a:t>
            </a:r>
            <a:r>
              <a:rPr lang="en-US" dirty="0"/>
              <a:t>will fight back the lands in a long 20 year </a:t>
            </a:r>
            <a:r>
              <a:rPr lang="en-US" dirty="0" smtClean="0"/>
              <a:t>war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absorbed </a:t>
            </a:r>
            <a:r>
              <a:rPr lang="en-US" dirty="0"/>
              <a:t>into the </a:t>
            </a:r>
            <a:r>
              <a:rPr lang="en-US" dirty="0" err="1" smtClean="0"/>
              <a:t>Lombards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sz="2200" dirty="0" smtClean="0"/>
              <a:t>The interesting thing about the </a:t>
            </a:r>
            <a:r>
              <a:rPr lang="en-US" sz="2200" dirty="0" err="1" smtClean="0"/>
              <a:t>Ostrogoths</a:t>
            </a:r>
            <a:r>
              <a:rPr lang="en-US" sz="2200" dirty="0" smtClean="0"/>
              <a:t> is that they did not separate Romans from Barbarians. With other barbarian tribes, the barbarians were tried in military courts and Romans in civilian.  Though all barbarians faced religious issues. 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err="1" smtClean="0"/>
              <a:t>Ostrogoths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561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4000" smtClean="0"/>
              <a:t>Named because of their long beards.</a:t>
            </a:r>
          </a:p>
          <a:p>
            <a:pPr eaLnBrk="1" hangingPunct="1"/>
            <a:r>
              <a:rPr lang="en-US" altLang="en-US" sz="4000" smtClean="0"/>
              <a:t>Worked their way down to Italy and they became Italians.</a:t>
            </a:r>
          </a:p>
          <a:p>
            <a:pPr eaLnBrk="1" hangingPunct="1"/>
            <a:r>
              <a:rPr lang="en-US" altLang="en-US" sz="4000" smtClean="0"/>
              <a:t>Franks will take them over, but much of their culture and influence will remain.</a:t>
            </a:r>
          </a:p>
          <a:p>
            <a:pPr eaLnBrk="1" hangingPunct="1"/>
            <a:endParaRPr lang="en-US" altLang="en-US" sz="400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400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4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err="1" smtClean="0"/>
              <a:t>Lombards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6070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err="1" smtClean="0"/>
              <a:t>Lombards</a:t>
            </a:r>
            <a:r>
              <a:rPr smtClean="0"/>
              <a:t> cont.</a:t>
            </a:r>
            <a:endParaRPr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1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Today the word ‘vandal’ reflects the dread and hostility the tribe caused in others because  of their looting and pillaging. (455 A.D. Invaded Rome)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They kept </a:t>
            </a:r>
            <a:r>
              <a:rPr lang="en-US" altLang="en-US" dirty="0" err="1" smtClean="0"/>
              <a:t>gov</a:t>
            </a:r>
            <a:r>
              <a:rPr lang="en-US" altLang="en-US" dirty="0" smtClean="0"/>
              <a:t> in place. Became too rich and corrupt.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Byzantine Empire will invade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Soon after Vandals will disappear.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Vandals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29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Vandals cont.</a:t>
            </a:r>
            <a:endParaRPr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3813"/>
            <a:ext cx="6615113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2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42975"/>
            <a:ext cx="3962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0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/>
          <a:lstStyle/>
          <a:p>
            <a:r>
              <a:rPr lang="en-US" altLang="en-US" smtClean="0"/>
              <a:t>Great allies of Rome. Fought with Rome against Attila (so did the Franks, and Visigoths)</a:t>
            </a:r>
          </a:p>
          <a:p>
            <a:r>
              <a:rPr lang="en-US" altLang="en-US" smtClean="0"/>
              <a:t>Allies of the Franks, helped Clovis to defeat Visigoths</a:t>
            </a:r>
          </a:p>
          <a:p>
            <a:r>
              <a:rPr lang="en-US" altLang="en-US" smtClean="0"/>
              <a:t>Franks will later turn on them and take them over.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err="1" smtClean="0"/>
              <a:t>Burgundians</a:t>
            </a:r>
            <a:endParaRPr/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90621"/>
            <a:ext cx="3276600" cy="246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34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69</TotalTime>
  <Words>288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Visigoths (Goths)</vt:lpstr>
      <vt:lpstr>PowerPoint Presentation</vt:lpstr>
      <vt:lpstr>Ostrogoths</vt:lpstr>
      <vt:lpstr>Lombards</vt:lpstr>
      <vt:lpstr>Lombards cont.</vt:lpstr>
      <vt:lpstr>Vandals</vt:lpstr>
      <vt:lpstr>Vandals cont.</vt:lpstr>
      <vt:lpstr>PowerPoint Presentation</vt:lpstr>
      <vt:lpstr>Burgundians</vt:lpstr>
      <vt:lpstr>Franks</vt:lpstr>
      <vt:lpstr>http://faculty.cua.edu/pennington/Law508/Justinianemp.htm</vt:lpstr>
    </vt:vector>
  </TitlesOfParts>
  <Company>Project-OS.org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</dc:creator>
  <cp:lastModifiedBy>Cynthia McClelland</cp:lastModifiedBy>
  <cp:revision>5</cp:revision>
  <dcterms:created xsi:type="dcterms:W3CDTF">2013-12-10T00:01:11Z</dcterms:created>
  <dcterms:modified xsi:type="dcterms:W3CDTF">2013-12-10T18:22:07Z</dcterms:modified>
</cp:coreProperties>
</file>